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118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6785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2527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1759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84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5360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3600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0875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4306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710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8020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68907-21F9-4085-ACEE-456B427ED5A2}" type="datetimeFigureOut">
              <a:rPr lang="hr-HR" smtClean="0"/>
              <a:t>30.11.2017.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F12B5-08F5-40F0-9CF8-D629DB3B49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754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xd.adobe.com/view/b1f5d464-d626-468e-9fbe-e6cdbb49398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musea.one/cook/intro.html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0900"/>
            <a:ext cx="9144000" cy="2392364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hr-HR" sz="2500" dirty="0" smtClean="0"/>
              <a:t/>
            </a:r>
            <a:br>
              <a:rPr lang="hr-HR" sz="2500" dirty="0" smtClean="0"/>
            </a:b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smtClean="0">
                <a:latin typeface="Alte DIN 1451 Mittelschrift gep" panose="020B0603020202020204" pitchFamily="34" charset="0"/>
              </a:rPr>
              <a:t>Digital Company</a:t>
            </a:r>
            <a:endParaRPr lang="hr-HR" sz="2500" dirty="0">
              <a:latin typeface="Alte DIN 1451 Mittelschrift gep" panose="020B06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09951"/>
            <a:ext cx="9144000" cy="3005138"/>
          </a:xfrm>
          <a:solidFill>
            <a:schemeClr val="tx1">
              <a:alpha val="60000"/>
            </a:schemeClr>
          </a:solidFill>
        </p:spPr>
        <p:txBody>
          <a:bodyPr>
            <a:noAutofit/>
          </a:bodyPr>
          <a:lstStyle/>
          <a:p>
            <a:r>
              <a:rPr lang="hr-HR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Irina Spac</a:t>
            </a:r>
          </a:p>
          <a:p>
            <a:r>
              <a:rPr lang="hr-HR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Damir Dželilovic</a:t>
            </a:r>
          </a:p>
          <a:p>
            <a:r>
              <a:rPr lang="hr-HR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Martina Mikušiakova</a:t>
            </a:r>
          </a:p>
          <a:p>
            <a:r>
              <a:rPr lang="hr-HR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Lea Mackova</a:t>
            </a:r>
          </a:p>
          <a:p>
            <a:r>
              <a:rPr lang="hr-HR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Bia Muresan</a:t>
            </a:r>
            <a:endParaRPr lang="hr-HR" sz="3500" dirty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231940"/>
            <a:ext cx="5486400" cy="15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6" y="109536"/>
            <a:ext cx="6638928" cy="6638928"/>
          </a:xfrm>
        </p:spPr>
      </p:pic>
    </p:spTree>
    <p:extLst>
      <p:ext uri="{BB962C8B-B14F-4D97-AF65-F5344CB8AC3E}">
        <p14:creationId xmlns:p14="http://schemas.microsoft.com/office/powerpoint/2010/main" val="737414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hr-HR" sz="50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APP  &amp;  WEBSITE</a:t>
            </a:r>
            <a:endParaRPr lang="hr-HR" sz="5000" dirty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  <p:pic>
        <p:nvPicPr>
          <p:cNvPr id="10" name="Content Placeholder 9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58" y="3166322"/>
            <a:ext cx="1136856" cy="2336505"/>
          </a:xfrm>
          <a:noFill/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53" y="2048433"/>
            <a:ext cx="8522592" cy="45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3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8062" y="5243513"/>
            <a:ext cx="4305300" cy="1143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r-HR" sz="9000" dirty="0" smtClean="0">
                <a:solidFill>
                  <a:schemeClr val="bg1"/>
                </a:solidFill>
                <a:latin typeface="Adlery Pro" panose="02000508020000020004" pitchFamily="2" charset="0"/>
              </a:rPr>
              <a:t>Thank you !</a:t>
            </a:r>
            <a:endParaRPr lang="hr-HR" sz="9000" dirty="0">
              <a:solidFill>
                <a:schemeClr val="bg1"/>
              </a:solidFill>
              <a:latin typeface="Adlery Pro" panose="02000508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62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29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hr-HR" sz="5000" dirty="0" smtClean="0">
                <a:latin typeface="Alte DIN 1451 Mittelschrift gep" panose="020B0603020202020204" pitchFamily="34" charset="0"/>
              </a:rPr>
              <a:t>WHO ARE WE ?</a:t>
            </a:r>
            <a:endParaRPr lang="hr-HR" sz="5000" dirty="0">
              <a:latin typeface="Alte DIN 1451 Mittelschrift gep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7075"/>
            <a:ext cx="10515600" cy="2208213"/>
          </a:xfrm>
          <a:solidFill>
            <a:schemeClr val="tx1">
              <a:alpha val="60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hr-HR" sz="4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a digital company that aims to connect people through food </a:t>
            </a:r>
            <a:endParaRPr lang="hr-HR" sz="4500" dirty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43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hr-HR" sz="5000" dirty="0" smtClean="0">
                <a:latin typeface="Alte DIN 1451 Mittelschrift gep" panose="020B0603020202020204" pitchFamily="34" charset="0"/>
              </a:rPr>
              <a:t>HOW ?</a:t>
            </a:r>
            <a:endParaRPr lang="hr-HR" sz="5000" dirty="0">
              <a:latin typeface="Alte DIN 1451 Mittelschrift gep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5888"/>
          </a:xfrm>
          <a:solidFill>
            <a:schemeClr val="tx1">
              <a:alpha val="6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Through an app that </a:t>
            </a: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connect</a:t>
            </a:r>
            <a:r>
              <a:rPr lang="hr-HR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s</a:t>
            </a: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</a:t>
            </a: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two </a:t>
            </a: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types </a:t>
            </a: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of users</a:t>
            </a: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:</a:t>
            </a:r>
            <a:endParaRPr lang="hr-HR" sz="3500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 marL="0" indent="0" algn="ctr">
              <a:buNone/>
            </a:pPr>
            <a:endParaRPr lang="hr-HR" sz="3500" dirty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those </a:t>
            </a: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who </a:t>
            </a: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search </a:t>
            </a: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for </a:t>
            </a:r>
            <a:r>
              <a:rPr lang="en-US" sz="3500" dirty="0" err="1">
                <a:solidFill>
                  <a:schemeClr val="bg1"/>
                </a:solidFill>
                <a:latin typeface="Alte DIN 1451 Mittelschrift gep" panose="020B0603020202020204" pitchFamily="34" charset="0"/>
              </a:rPr>
              <a:t>homecooked</a:t>
            </a: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</a:t>
            </a: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meals</a:t>
            </a:r>
            <a:endParaRPr lang="hr-HR" sz="3500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those </a:t>
            </a: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who </a:t>
            </a: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prepare </a:t>
            </a: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and sell </a:t>
            </a: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food </a:t>
            </a: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from their homes.</a:t>
            </a:r>
            <a:endParaRPr lang="hr-HR" sz="3500" dirty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587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hr-HR" sz="5000" dirty="0" smtClean="0">
                <a:latin typeface="Alte DIN 1451 Mittelschrift gep" panose="020B0603020202020204" pitchFamily="34" charset="0"/>
              </a:rPr>
              <a:t>WHO WILL USE THE APP?</a:t>
            </a:r>
            <a:endParaRPr lang="hr-HR" sz="5000" dirty="0">
              <a:latin typeface="Alte DIN 1451 Mittelschrift gep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2300"/>
            <a:ext cx="5143500" cy="1855788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500" b="1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THE </a:t>
            </a:r>
            <a:r>
              <a:rPr lang="en-US" sz="3500" b="1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MAKERS</a:t>
            </a:r>
            <a:r>
              <a:rPr lang="hr-HR" sz="3500" b="1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:</a:t>
            </a:r>
            <a:endParaRPr lang="hr-HR" sz="3500" b="1" dirty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>
              <a:buFontTx/>
              <a:buChar char="-"/>
            </a:pPr>
            <a:r>
              <a:rPr lang="hr-HR" sz="30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Housewifes</a:t>
            </a:r>
          </a:p>
          <a:p>
            <a:pPr>
              <a:buFontTx/>
              <a:buChar char="-"/>
            </a:pPr>
            <a:r>
              <a:rPr lang="hr-HR" sz="30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Senior Citizents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949700"/>
            <a:ext cx="5143500" cy="1855788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500" b="1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THE </a:t>
            </a:r>
            <a:r>
              <a:rPr lang="hr-HR" sz="3500" b="1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TAKERS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r-HR" sz="30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-Students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r-HR" sz="30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-Men (Bachelors)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r-HR" sz="3000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r-HR" sz="3000" dirty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71" y="2837285"/>
            <a:ext cx="3032311" cy="300555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210300" y="1892300"/>
            <a:ext cx="5143500" cy="90917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r-HR" b="1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Would you buy homecooked food from nearby your place?</a:t>
            </a:r>
            <a:endParaRPr lang="hr-HR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40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hr-HR" sz="5000" dirty="0" smtClean="0">
                <a:latin typeface="Alte DIN 1451 Mittelschrift gep" panose="020B0603020202020204" pitchFamily="34" charset="0"/>
              </a:rPr>
              <a:t>Why is our service needed ?</a:t>
            </a:r>
            <a:endParaRPr lang="hr-HR" sz="5000" dirty="0">
              <a:latin typeface="Alte DIN 1451 Mittelschrift gep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5949"/>
            <a:ext cx="10515600" cy="4752975"/>
          </a:xfrm>
          <a:solidFill>
            <a:schemeClr val="tx1">
              <a:alpha val="60000"/>
            </a:schemeClr>
          </a:solidFill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lack of time, resources or cooking skills </a:t>
            </a:r>
            <a:endParaRPr lang="hr-HR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source </a:t>
            </a:r>
            <a:r>
              <a:rPr lang="en-US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of 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income</a:t>
            </a:r>
            <a:endParaRPr lang="hr-HR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feedback </a:t>
            </a:r>
            <a:r>
              <a:rPr lang="en-US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on cooking </a:t>
            </a:r>
            <a:r>
              <a:rPr lang="en-US" dirty="0" err="1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skillis</a:t>
            </a:r>
            <a:endParaRPr lang="hr-HR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hr-HR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opportunity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to 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socialize</a:t>
            </a:r>
            <a:r>
              <a:rPr lang="hr-HR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&amp; </a:t>
            </a:r>
            <a:r>
              <a:rPr lang="en-US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try new 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cuisines</a:t>
            </a:r>
            <a:endParaRPr lang="hr-HR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waste-free trends</a:t>
            </a:r>
            <a:endParaRPr lang="hr-HR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inexpensive </a:t>
            </a:r>
            <a:r>
              <a:rPr lang="en-US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alternative</a:t>
            </a:r>
            <a:endParaRPr lang="hr-HR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 marL="0" indent="0">
              <a:buNone/>
            </a:pPr>
            <a:endParaRPr lang="hr-HR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 marL="0" indent="0">
              <a:buNone/>
            </a:pPr>
            <a:endParaRPr lang="hr-HR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41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hr-HR" sz="5000" dirty="0" smtClean="0">
                <a:latin typeface="Alte DIN 1451 Mittelschrift gep" panose="020B0603020202020204" pitchFamily="34" charset="0"/>
              </a:rPr>
              <a:t>COMPETITON</a:t>
            </a:r>
            <a:endParaRPr lang="hr-HR" sz="5000" dirty="0">
              <a:latin typeface="Alte DIN 1451 Mittelschrift gep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Few similar concepts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No functional app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No real competition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Market opportunities</a:t>
            </a:r>
            <a:endParaRPr lang="hr-HR" sz="3500" dirty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86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hr-HR" sz="5000" dirty="0" smtClean="0">
                <a:latin typeface="Alte DIN 1451 Mittelschrift gep" panose="020B0603020202020204" pitchFamily="34" charset="0"/>
              </a:rPr>
              <a:t>VISUAL IDENTITY</a:t>
            </a:r>
            <a:endParaRPr lang="hr-HR" sz="5000" dirty="0">
              <a:latin typeface="Alte DIN 1451 Mittelschrift gep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588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accessible </a:t>
            </a: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design </a:t>
            </a:r>
            <a:endParaRPr lang="hr-HR" sz="3500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visual </a:t>
            </a: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impact on your food </a:t>
            </a: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perception</a:t>
            </a:r>
            <a:endParaRPr lang="hr-HR" sz="3500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hr-HR" sz="3500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hr-HR" sz="3500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88" y="1941326"/>
            <a:ext cx="2225825" cy="4574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03" y="1953271"/>
            <a:ext cx="2224710" cy="4572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848" y="1924310"/>
            <a:ext cx="2234104" cy="459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1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hr-HR" sz="5000" dirty="0" smtClean="0">
                <a:latin typeface="Alte DIN 1451 Mittelschrift gep" panose="020B0603020202020204" pitchFamily="34" charset="0"/>
              </a:rPr>
              <a:t>COLOR SCHEME</a:t>
            </a:r>
            <a:endParaRPr lang="hr-HR" sz="5000" dirty="0">
              <a:latin typeface="Alte DIN 1451 Mittelschrift gep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84364"/>
          </a:xfrm>
          <a:solidFill>
            <a:schemeClr val="tx1">
              <a:alpha val="60000"/>
            </a:schemeClr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Orange - </a:t>
            </a:r>
            <a:r>
              <a:rPr lang="hr-HR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s</a:t>
            </a:r>
            <a:r>
              <a:rPr lang="en-US" dirty="0" err="1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timulates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appetite in general, also happiness, 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warmth</a:t>
            </a:r>
            <a:r>
              <a:rPr lang="hr-HR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...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Color </a:t>
            </a:r>
            <a:r>
              <a:rPr lang="en-US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contrast between 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black </a:t>
            </a:r>
            <a:r>
              <a:rPr lang="en-US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and 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orange</a:t>
            </a:r>
            <a:r>
              <a:rPr lang="hr-HR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sets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the mood of the 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app</a:t>
            </a:r>
            <a:r>
              <a:rPr lang="hr-HR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</a:t>
            </a:r>
            <a:r>
              <a:rPr lang="hr-HR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e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stablish</a:t>
            </a:r>
            <a:r>
              <a:rPr lang="hr-HR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es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identity</a:t>
            </a:r>
            <a:r>
              <a:rPr lang="hr-HR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and i</a:t>
            </a:r>
            <a:r>
              <a:rPr lang="en-US" dirty="0" err="1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ncrease</a:t>
            </a:r>
            <a:r>
              <a:rPr lang="hr-HR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s</a:t>
            </a:r>
            <a:r>
              <a:rPr lang="en-US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legibility</a:t>
            </a:r>
            <a:endParaRPr lang="hr-HR" dirty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883742"/>
            <a:ext cx="10515600" cy="2669458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hr-HR" dirty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43" y="4090576"/>
            <a:ext cx="8367713" cy="2086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2390" y="2415490"/>
            <a:ext cx="2851747" cy="237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08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2.96296E-6 L 0.35794 0.04005 C 0.43242 0.04908 0.54466 0.05394 0.66224 0.05394 C 0.7957 0.05394 0.90299 0.04908 0.97747 0.04005 L 1.33581 -2.96296E-6 " pathEditMode="relative" rAng="0" ptsTypes="AAAAA">
                                      <p:cBhvr>
                                        <p:cTn id="1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784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hr-HR" sz="5000" dirty="0" smtClean="0">
                <a:latin typeface="Alte DIN 1451 Mittelschrift gep" panose="020B0603020202020204" pitchFamily="34" charset="0"/>
              </a:rPr>
              <a:t>LOGO</a:t>
            </a:r>
            <a:endParaRPr lang="hr-HR" sz="5000" dirty="0">
              <a:latin typeface="Alte DIN 1451 Mittelschrift gep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0438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s</a:t>
            </a: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elf-explanatory </a:t>
            </a:r>
            <a:endParaRPr lang="hr-HR" sz="3500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gastronomical image</a:t>
            </a:r>
            <a:endParaRPr lang="hr-HR" sz="3500" dirty="0" smtClean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modern </a:t>
            </a:r>
            <a:r>
              <a:rPr lang="en-US" sz="3500" dirty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and </a:t>
            </a:r>
            <a:r>
              <a:rPr lang="en-US" sz="3500" dirty="0" smtClean="0">
                <a:solidFill>
                  <a:schemeClr val="bg1"/>
                </a:solidFill>
                <a:latin typeface="Alte DIN 1451 Mittelschrift gep" panose="020B0603020202020204" pitchFamily="34" charset="0"/>
              </a:rPr>
              <a:t>simple</a:t>
            </a:r>
            <a:endParaRPr lang="hr-HR" sz="3500" dirty="0">
              <a:solidFill>
                <a:schemeClr val="bg1"/>
              </a:solidFill>
              <a:latin typeface="Alte DIN 1451 Mittelschrift gep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63" y="3948597"/>
            <a:ext cx="7486650" cy="21140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86539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190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Adlery Pro</vt:lpstr>
      <vt:lpstr>Alte DIN 1451 Mittelschrift gep</vt:lpstr>
      <vt:lpstr>Arial</vt:lpstr>
      <vt:lpstr>Calibri</vt:lpstr>
      <vt:lpstr>Calibri Light</vt:lpstr>
      <vt:lpstr>Wingdings</vt:lpstr>
      <vt:lpstr>Office Theme</vt:lpstr>
      <vt:lpstr>   Digital Company</vt:lpstr>
      <vt:lpstr>WHO ARE WE ?</vt:lpstr>
      <vt:lpstr>HOW ?</vt:lpstr>
      <vt:lpstr>WHO WILL USE THE APP?</vt:lpstr>
      <vt:lpstr>Why is our service needed ?</vt:lpstr>
      <vt:lpstr>COMPETITON</vt:lpstr>
      <vt:lpstr>VISUAL IDENTITY</vt:lpstr>
      <vt:lpstr>COLOR SCHEME</vt:lpstr>
      <vt:lpstr>LOGO</vt:lpstr>
      <vt:lpstr>PowerPoint Presentation</vt:lpstr>
      <vt:lpstr>APP  &amp;  WEBSITE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Company</dc:title>
  <dc:creator>damir dzelilovic</dc:creator>
  <cp:lastModifiedBy>damir dzelilovic</cp:lastModifiedBy>
  <cp:revision>50</cp:revision>
  <dcterms:created xsi:type="dcterms:W3CDTF">2017-11-30T10:11:47Z</dcterms:created>
  <dcterms:modified xsi:type="dcterms:W3CDTF">2017-11-30T20:36:36Z</dcterms:modified>
</cp:coreProperties>
</file>